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5122525" cy="10693400"/>
  <p:notesSz cx="20929600" cy="2981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469900" indent="-127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939800" indent="-254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1409700" indent="-381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1881505" indent="-52705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2286000" algn="l" defTabSz="914400" rtl="0" eaLnBrk="1" latinLnBrk="0" hangingPunct="1"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6pPr>
    <a:lvl7pPr marL="2743200" algn="l" defTabSz="914400" rtl="0" eaLnBrk="1" latinLnBrk="0" hangingPunct="1"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7pPr>
    <a:lvl8pPr marL="3200400" algn="l" defTabSz="914400" rtl="0" eaLnBrk="1" latinLnBrk="0" hangingPunct="1"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8pPr>
    <a:lvl9pPr marL="3657600" algn="l" defTabSz="914400" rtl="0" eaLnBrk="1" latinLnBrk="0" hangingPunct="1">
      <a:defRPr sz="29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1D42"/>
    <a:srgbClr val="660033"/>
    <a:srgbClr val="00FFFF"/>
    <a:srgbClr val="0033CC"/>
    <a:srgbClr val="0463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>
      <p:cViewPr varScale="1">
        <p:scale>
          <a:sx n="70" d="100"/>
          <a:sy n="70" d="100"/>
        </p:scale>
        <p:origin x="147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8504" y="6598796"/>
            <a:ext cx="25706456" cy="45531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7008" y="12037544"/>
            <a:ext cx="21169448" cy="5428890"/>
          </a:xfrm>
        </p:spPr>
        <p:txBody>
          <a:bodyPr/>
          <a:lstStyle>
            <a:lvl1pPr marL="0" indent="0" algn="ctr">
              <a:buNone/>
              <a:defRPr/>
            </a:lvl1pPr>
            <a:lvl2pPr marL="470535" indent="0" algn="ctr">
              <a:buNone/>
              <a:defRPr/>
            </a:lvl2pPr>
            <a:lvl3pPr marL="940435" indent="0" algn="ctr">
              <a:buNone/>
              <a:defRPr/>
            </a:lvl3pPr>
            <a:lvl4pPr marL="1410970" indent="0" algn="ctr">
              <a:buNone/>
              <a:defRPr/>
            </a:lvl4pPr>
            <a:lvl5pPr marL="1881505" indent="0" algn="ctr">
              <a:buNone/>
              <a:defRPr/>
            </a:lvl5pPr>
            <a:lvl6pPr marL="2351405" indent="0" algn="ctr">
              <a:buNone/>
              <a:defRPr/>
            </a:lvl6pPr>
            <a:lvl7pPr marL="2821940" indent="0" algn="ctr">
              <a:buNone/>
              <a:defRPr/>
            </a:lvl7pPr>
            <a:lvl8pPr marL="3292475" indent="0" algn="ctr">
              <a:buNone/>
              <a:defRPr/>
            </a:lvl8pPr>
            <a:lvl9pPr marL="3762375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7235E1-9EE5-9B4E-A378-16028398161B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2F710A-7EB4-8248-AD16-1A5A614CA6F0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27242" y="851140"/>
            <a:ext cx="6803885" cy="181236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2336" y="851140"/>
            <a:ext cx="20258795" cy="181236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7BF9AA-33CA-734A-9E34-8DEFA349FDE5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70172C-9007-214A-B59E-92CD2D2A6BA7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40" y="13649451"/>
            <a:ext cx="25706456" cy="4219549"/>
          </a:xfrm>
        </p:spPr>
        <p:txBody>
          <a:bodyPr anchor="t"/>
          <a:lstStyle>
            <a:lvl1pPr algn="l">
              <a:defRPr sz="41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840" y="9002690"/>
            <a:ext cx="25706456" cy="4646761"/>
          </a:xfrm>
        </p:spPr>
        <p:txBody>
          <a:bodyPr anchor="b"/>
          <a:lstStyle>
            <a:lvl1pPr marL="0" indent="0">
              <a:buNone/>
              <a:defRPr sz="2100"/>
            </a:lvl1pPr>
            <a:lvl2pPr marL="470535" indent="0">
              <a:buNone/>
              <a:defRPr sz="1900"/>
            </a:lvl2pPr>
            <a:lvl3pPr marL="940435" indent="0">
              <a:buNone/>
              <a:defRPr sz="1600"/>
            </a:lvl3pPr>
            <a:lvl4pPr marL="1410970" indent="0">
              <a:buNone/>
              <a:defRPr sz="1400"/>
            </a:lvl4pPr>
            <a:lvl5pPr marL="1881505" indent="0">
              <a:buNone/>
              <a:defRPr sz="1400"/>
            </a:lvl5pPr>
            <a:lvl6pPr marL="2351405" indent="0">
              <a:buNone/>
              <a:defRPr sz="1400"/>
            </a:lvl6pPr>
            <a:lvl7pPr marL="2821940" indent="0">
              <a:buNone/>
              <a:defRPr sz="1400"/>
            </a:lvl7pPr>
            <a:lvl8pPr marL="3292475" indent="0">
              <a:buNone/>
              <a:defRPr sz="1400"/>
            </a:lvl8pPr>
            <a:lvl9pPr marL="3762375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F7F13A-C50D-2947-AB70-F7A900AB46FF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336" y="4957313"/>
            <a:ext cx="13531340" cy="140175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9789" y="4957313"/>
            <a:ext cx="13531339" cy="140175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F09E48-7AF0-F147-8625-1E9BBEDE6E73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336" y="4755209"/>
            <a:ext cx="13362219" cy="19816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0535" indent="0">
              <a:buNone/>
              <a:defRPr sz="2100" b="1"/>
            </a:lvl2pPr>
            <a:lvl3pPr marL="940435" indent="0">
              <a:buNone/>
              <a:defRPr sz="1900" b="1"/>
            </a:lvl3pPr>
            <a:lvl4pPr marL="1410970" indent="0">
              <a:buNone/>
              <a:defRPr sz="1600" b="1"/>
            </a:lvl4pPr>
            <a:lvl5pPr marL="1881505" indent="0">
              <a:buNone/>
              <a:defRPr sz="1600" b="1"/>
            </a:lvl5pPr>
            <a:lvl6pPr marL="2351405" indent="0">
              <a:buNone/>
              <a:defRPr sz="1600" b="1"/>
            </a:lvl6pPr>
            <a:lvl7pPr marL="2821940" indent="0">
              <a:buNone/>
              <a:defRPr sz="1600" b="1"/>
            </a:lvl7pPr>
            <a:lvl8pPr marL="3292475" indent="0">
              <a:buNone/>
              <a:defRPr sz="1600" b="1"/>
            </a:lvl8pPr>
            <a:lvl9pPr marL="376237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2336" y="6736818"/>
            <a:ext cx="13362219" cy="1223800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4030" y="4755209"/>
            <a:ext cx="13367097" cy="19816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0535" indent="0">
              <a:buNone/>
              <a:defRPr sz="2100" b="1"/>
            </a:lvl2pPr>
            <a:lvl3pPr marL="940435" indent="0">
              <a:buNone/>
              <a:defRPr sz="1900" b="1"/>
            </a:lvl3pPr>
            <a:lvl4pPr marL="1410970" indent="0">
              <a:buNone/>
              <a:defRPr sz="1600" b="1"/>
            </a:lvl4pPr>
            <a:lvl5pPr marL="1881505" indent="0">
              <a:buNone/>
              <a:defRPr sz="1600" b="1"/>
            </a:lvl5pPr>
            <a:lvl6pPr marL="2351405" indent="0">
              <a:buNone/>
              <a:defRPr sz="1600" b="1"/>
            </a:lvl6pPr>
            <a:lvl7pPr marL="2821940" indent="0">
              <a:buNone/>
              <a:defRPr sz="1600" b="1"/>
            </a:lvl7pPr>
            <a:lvl8pPr marL="3292475" indent="0">
              <a:buNone/>
              <a:defRPr sz="1600" b="1"/>
            </a:lvl8pPr>
            <a:lvl9pPr marL="376237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4030" y="6736818"/>
            <a:ext cx="13367097" cy="1223800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0E0976-4050-8849-B93D-C9974A7BE4B0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92A00D-80C1-5E42-9731-05E9BE2843A4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AB8E08-0882-4045-8039-B54BFF0D5BD9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336" y="846211"/>
            <a:ext cx="9950519" cy="3598447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3865" y="846211"/>
            <a:ext cx="16907263" cy="1812861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2336" y="4444657"/>
            <a:ext cx="9950519" cy="14530166"/>
          </a:xfrm>
        </p:spPr>
        <p:txBody>
          <a:bodyPr/>
          <a:lstStyle>
            <a:lvl1pPr marL="0" indent="0">
              <a:buNone/>
              <a:defRPr sz="1400"/>
            </a:lvl1pPr>
            <a:lvl2pPr marL="470535" indent="0">
              <a:buNone/>
              <a:defRPr sz="1200"/>
            </a:lvl2pPr>
            <a:lvl3pPr marL="940435" indent="0">
              <a:buNone/>
              <a:defRPr sz="1000"/>
            </a:lvl3pPr>
            <a:lvl4pPr marL="1410970" indent="0">
              <a:buNone/>
              <a:defRPr sz="900"/>
            </a:lvl4pPr>
            <a:lvl5pPr marL="1881505" indent="0">
              <a:buNone/>
              <a:defRPr sz="900"/>
            </a:lvl5pPr>
            <a:lvl6pPr marL="2351405" indent="0">
              <a:buNone/>
              <a:defRPr sz="900"/>
            </a:lvl6pPr>
            <a:lvl7pPr marL="2821940" indent="0">
              <a:buNone/>
              <a:defRPr sz="900"/>
            </a:lvl7pPr>
            <a:lvl8pPr marL="3292475" indent="0">
              <a:buNone/>
              <a:defRPr sz="900"/>
            </a:lvl8pPr>
            <a:lvl9pPr marL="376237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0FF174-7C35-1A4B-A6AA-113DC7661084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7381" y="14870294"/>
            <a:ext cx="18146403" cy="1754859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927381" y="1897812"/>
            <a:ext cx="18146403" cy="12745731"/>
          </a:xfrm>
        </p:spPr>
        <p:txBody>
          <a:bodyPr lIns="294019" tIns="147016" rIns="294019" bIns="147016"/>
          <a:lstStyle>
            <a:lvl1pPr marL="0" indent="0">
              <a:buNone/>
              <a:defRPr sz="3300"/>
            </a:lvl1pPr>
            <a:lvl2pPr marL="470535" indent="0">
              <a:buNone/>
              <a:defRPr sz="2900"/>
            </a:lvl2pPr>
            <a:lvl3pPr marL="940435" indent="0">
              <a:buNone/>
              <a:defRPr sz="2500"/>
            </a:lvl3pPr>
            <a:lvl4pPr marL="1410970" indent="0">
              <a:buNone/>
              <a:defRPr sz="2100"/>
            </a:lvl4pPr>
            <a:lvl5pPr marL="1881505" indent="0">
              <a:buNone/>
              <a:defRPr sz="2100"/>
            </a:lvl5pPr>
            <a:lvl6pPr marL="2351405" indent="0">
              <a:buNone/>
              <a:defRPr sz="2100"/>
            </a:lvl6pPr>
            <a:lvl7pPr marL="2821940" indent="0">
              <a:buNone/>
              <a:defRPr sz="2100"/>
            </a:lvl7pPr>
            <a:lvl8pPr marL="3292475" indent="0">
              <a:buNone/>
              <a:defRPr sz="2100"/>
            </a:lvl8pPr>
            <a:lvl9pPr marL="3762375" indent="0">
              <a:buNone/>
              <a:defRPr sz="21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7381" y="16625153"/>
            <a:ext cx="18146403" cy="2492623"/>
          </a:xfrm>
        </p:spPr>
        <p:txBody>
          <a:bodyPr/>
          <a:lstStyle>
            <a:lvl1pPr marL="0" indent="0">
              <a:buNone/>
              <a:defRPr sz="1400"/>
            </a:lvl1pPr>
            <a:lvl2pPr marL="470535" indent="0">
              <a:buNone/>
              <a:defRPr sz="1200"/>
            </a:lvl2pPr>
            <a:lvl3pPr marL="940435" indent="0">
              <a:buNone/>
              <a:defRPr sz="1000"/>
            </a:lvl3pPr>
            <a:lvl4pPr marL="1410970" indent="0">
              <a:buNone/>
              <a:defRPr sz="900"/>
            </a:lvl4pPr>
            <a:lvl5pPr marL="1881505" indent="0">
              <a:buNone/>
              <a:defRPr sz="900"/>
            </a:lvl5pPr>
            <a:lvl6pPr marL="2351405" indent="0">
              <a:buNone/>
              <a:defRPr sz="900"/>
            </a:lvl6pPr>
            <a:lvl7pPr marL="2821940" indent="0">
              <a:buNone/>
              <a:defRPr sz="900"/>
            </a:lvl7pPr>
            <a:lvl8pPr marL="3292475" indent="0">
              <a:buNone/>
              <a:defRPr sz="900"/>
            </a:lvl8pPr>
            <a:lvl9pPr marL="376237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6CDCD6-9923-B144-AE4C-F2786CB30661}" type="slidenum">
              <a:rPr lang="en-US" altLang="x-none"/>
            </a:fld>
            <a:endParaRPr lang="en-US" altLang="x-non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55650" y="428625"/>
            <a:ext cx="13611225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47408" tIns="73708" rIns="147408" bIns="73708" numCol="1" anchor="ctr" anchorCtr="0" compatLnSpc="1"/>
          <a:lstStyle/>
          <a:p>
            <a:pPr lvl="0"/>
            <a:r>
              <a:rPr lang="en-US" altLang="x-none"/>
              <a:t>Click to edit Master title style</a:t>
            </a:r>
            <a:endParaRPr lang="en-US" altLang="x-none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2495550"/>
            <a:ext cx="13611225" cy="705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47408" tIns="73708" rIns="147408" bIns="73708" numCol="1" anchor="t" anchorCtr="0" compatLnSpc="1"/>
          <a:lstStyle/>
          <a:p>
            <a:pPr lvl="0"/>
            <a:r>
              <a:rPr lang="en-US" altLang="x-none"/>
              <a:t>Click to edit Master text styles</a:t>
            </a:r>
            <a:endParaRPr lang="en-US" altLang="x-none"/>
          </a:p>
          <a:p>
            <a:pPr lvl="1"/>
            <a:r>
              <a:rPr lang="en-US" altLang="x-none"/>
              <a:t>Second level</a:t>
            </a:r>
            <a:endParaRPr lang="en-US" altLang="x-none"/>
          </a:p>
          <a:p>
            <a:pPr lvl="2"/>
            <a:r>
              <a:rPr lang="en-US" altLang="x-none"/>
              <a:t>Third level</a:t>
            </a:r>
            <a:endParaRPr lang="en-US" altLang="x-none"/>
          </a:p>
          <a:p>
            <a:pPr lvl="3"/>
            <a:r>
              <a:rPr lang="en-US" altLang="x-none"/>
              <a:t>Fourth level</a:t>
            </a:r>
            <a:endParaRPr lang="en-US" altLang="x-none"/>
          </a:p>
          <a:p>
            <a:pPr lvl="4"/>
            <a:r>
              <a:rPr lang="en-US" altLang="x-none"/>
              <a:t>Fifth level</a:t>
            </a:r>
            <a:endParaRPr lang="en-US" altLang="x-none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5650" y="9737725"/>
            <a:ext cx="3529013" cy="7429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47408" tIns="73708" rIns="147408" bIns="73708" numCol="1" anchor="t" anchorCtr="0" compatLnSpc="1"/>
          <a:lstStyle>
            <a:lvl1pPr>
              <a:defRPr sz="2300"/>
            </a:lvl1pPr>
          </a:lstStyle>
          <a:p>
            <a:endParaRPr lang="en-US" altLang="x-non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167313" y="9737725"/>
            <a:ext cx="4787900" cy="7429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47408" tIns="73708" rIns="147408" bIns="73708" numCol="1" anchor="t" anchorCtr="0" compatLnSpc="1"/>
          <a:lstStyle>
            <a:lvl1pPr algn="ctr">
              <a:defRPr sz="2300"/>
            </a:lvl1pPr>
          </a:lstStyle>
          <a:p>
            <a:endParaRPr lang="en-US" altLang="x-non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837863" y="9737725"/>
            <a:ext cx="3529012" cy="7429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147408" tIns="73708" rIns="147408" bIns="73708" numCol="1" anchor="t" anchorCtr="0" compatLnSpc="1"/>
          <a:lstStyle>
            <a:lvl1pPr algn="r">
              <a:defRPr sz="2300"/>
            </a:lvl1pPr>
          </a:lstStyle>
          <a:p>
            <a:fld id="{C65CAD8A-68BD-6243-838A-3DD119E815E1}" type="slidenum">
              <a:rPr lang="en-US" altLang="x-none"/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panose="020B0604020202020204" pitchFamily="34" charset="0"/>
        </a:defRPr>
      </a:lvl2pPr>
      <a:lvl3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panose="020B0604020202020204" pitchFamily="34" charset="0"/>
        </a:defRPr>
      </a:lvl3pPr>
      <a:lvl4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panose="020B0604020202020204" pitchFamily="34" charset="0"/>
        </a:defRPr>
      </a:lvl4pPr>
      <a:lvl5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panose="020B0604020202020204" pitchFamily="34" charset="0"/>
        </a:defRPr>
      </a:lvl5pPr>
      <a:lvl6pPr marL="470535" algn="ctr" defTabSz="294132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panose="020B0604020202020204" pitchFamily="34" charset="0"/>
        </a:defRPr>
      </a:lvl6pPr>
      <a:lvl7pPr marL="940435" algn="ctr" defTabSz="294132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panose="020B0604020202020204" pitchFamily="34" charset="0"/>
        </a:defRPr>
      </a:lvl7pPr>
      <a:lvl8pPr marL="1410970" algn="ctr" defTabSz="294132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panose="020B0604020202020204" pitchFamily="34" charset="0"/>
        </a:defRPr>
      </a:lvl8pPr>
      <a:lvl9pPr marL="1881505" algn="ctr" defTabSz="294132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554355" indent="-554355" algn="l" defTabSz="1473200" rtl="0" eaLnBrk="1" fontAlgn="base" hangingPunct="1">
        <a:spcBef>
          <a:spcPct val="20000"/>
        </a:spcBef>
        <a:spcAft>
          <a:spcPct val="0"/>
        </a:spcAft>
        <a:buChar char="•"/>
        <a:defRPr sz="5200">
          <a:solidFill>
            <a:schemeClr val="tx1"/>
          </a:solidFill>
          <a:latin typeface="+mn-lt"/>
          <a:ea typeface="+mn-ea"/>
          <a:cs typeface="+mn-cs"/>
        </a:defRPr>
      </a:lvl1pPr>
      <a:lvl2pPr marL="1198880" indent="-460375" algn="l" defTabSz="1473200" rtl="0" eaLnBrk="1" fontAlgn="base" hangingPunct="1">
        <a:spcBef>
          <a:spcPct val="20000"/>
        </a:spcBef>
        <a:spcAft>
          <a:spcPct val="0"/>
        </a:spcAft>
        <a:buChar char="–"/>
        <a:defRPr sz="4500">
          <a:solidFill>
            <a:schemeClr val="tx1"/>
          </a:solidFill>
          <a:latin typeface="+mn-lt"/>
        </a:defRPr>
      </a:lvl2pPr>
      <a:lvl3pPr marL="1843405" indent="-368300" algn="l" defTabSz="1473200" rtl="0" eaLnBrk="1" fontAlgn="base" hangingPunct="1">
        <a:spcBef>
          <a:spcPct val="20000"/>
        </a:spcBef>
        <a:spcAft>
          <a:spcPct val="0"/>
        </a:spcAft>
        <a:buChar char="•"/>
        <a:defRPr sz="3900">
          <a:solidFill>
            <a:schemeClr val="tx1"/>
          </a:solidFill>
          <a:latin typeface="+mn-lt"/>
        </a:defRPr>
      </a:lvl3pPr>
      <a:lvl4pPr marL="2581275" indent="-368300" algn="l" defTabSz="1473200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</a:defRPr>
      </a:lvl4pPr>
      <a:lvl5pPr marL="3317875" indent="-368300" algn="l" defTabSz="1473200" rtl="0" eaLnBrk="1" fontAlgn="base" hangingPunct="1">
        <a:spcBef>
          <a:spcPct val="20000"/>
        </a:spcBef>
        <a:spcAft>
          <a:spcPct val="0"/>
        </a:spcAft>
        <a:buChar char="»"/>
        <a:defRPr sz="3200">
          <a:solidFill>
            <a:schemeClr val="tx1"/>
          </a:solidFill>
          <a:latin typeface="+mn-lt"/>
        </a:defRPr>
      </a:lvl5pPr>
      <a:lvl6pPr marL="7089140" indent="-734695" algn="l" defTabSz="2941320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559675" indent="-734695" algn="l" defTabSz="2941320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8029575" indent="-734695" algn="l" defTabSz="2941320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8500110" indent="-734695" algn="l" defTabSz="2941320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053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4043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10970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8150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5140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21940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9247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62375" algn="l" defTabSz="94043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video" Target="../media/media3.mp4"/><Relationship Id="rId8" Type="http://schemas.openxmlformats.org/officeDocument/2006/relationships/image" Target="../media/image4.png"/><Relationship Id="rId7" Type="http://schemas.microsoft.com/office/2007/relationships/media" Target="../media/media2.mp4"/><Relationship Id="rId6" Type="http://schemas.openxmlformats.org/officeDocument/2006/relationships/video" Target="../media/media2.mp4"/><Relationship Id="rId5" Type="http://schemas.openxmlformats.org/officeDocument/2006/relationships/image" Target="../media/image3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2.jpeg"/><Relationship Id="rId15" Type="http://schemas.openxmlformats.org/officeDocument/2006/relationships/slideLayout" Target="../slideLayouts/slideLayout1.xml"/><Relationship Id="rId14" Type="http://schemas.openxmlformats.org/officeDocument/2006/relationships/image" Target="../media/image8.png"/><Relationship Id="rId13" Type="http://schemas.openxmlformats.org/officeDocument/2006/relationships/image" Target="../media/image7.png"/><Relationship Id="rId12" Type="http://schemas.openxmlformats.org/officeDocument/2006/relationships/image" Target="../media/image6.png"/><Relationship Id="rId11" Type="http://schemas.openxmlformats.org/officeDocument/2006/relationships/image" Target="../media/image5.png"/><Relationship Id="rId10" Type="http://schemas.microsoft.com/office/2007/relationships/media" Target="../media/media3.mp4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Line 15"/>
          <p:cNvSpPr>
            <a:spLocks noChangeShapeType="1"/>
          </p:cNvSpPr>
          <p:nvPr/>
        </p:nvSpPr>
        <p:spPr bwMode="auto">
          <a:xfrm>
            <a:off x="0" y="1406525"/>
            <a:ext cx="15122525" cy="0"/>
          </a:xfrm>
          <a:prstGeom prst="line">
            <a:avLst/>
          </a:prstGeom>
          <a:noFill/>
          <a:ln w="114300">
            <a:solidFill>
              <a:srgbClr val="00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4064" tIns="47032" rIns="94064" bIns="47032"/>
          <a:lstStyle/>
          <a:p>
            <a:endParaRPr lang="en-US"/>
          </a:p>
        </p:txBody>
      </p:sp>
      <p:pic>
        <p:nvPicPr>
          <p:cNvPr id="2051" name="Picture 17" descr="logo large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946525" cy="135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Rectangle 14"/>
          <p:cNvSpPr>
            <a:spLocks noChangeArrowheads="1"/>
          </p:cNvSpPr>
          <p:nvPr/>
        </p:nvSpPr>
        <p:spPr bwMode="auto">
          <a:xfrm>
            <a:off x="12700" y="1406525"/>
            <a:ext cx="15122525" cy="9267825"/>
          </a:xfrm>
          <a:prstGeom prst="rect">
            <a:avLst/>
          </a:prstGeom>
          <a:solidFill>
            <a:srgbClr val="0463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7165" tIns="23582" rIns="47165" bIns="23582" anchor="ctr"/>
          <a:lstStyle>
            <a:lvl1pPr defTabSz="471805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71805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71805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71805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71805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71805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71805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71805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71805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x-none"/>
          </a:p>
        </p:txBody>
      </p:sp>
      <p:pic>
        <p:nvPicPr>
          <p:cNvPr id="2053" name="Picture 5" descr="use RH modifi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0"/>
            <a:ext cx="5662612" cy="136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3744595" y="1722755"/>
            <a:ext cx="8171180" cy="492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7165" tIns="23582" rIns="47165" bIns="23582">
            <a:spAutoFit/>
          </a:bodyPr>
          <a:lstStyle>
            <a:lvl1pPr defTabSz="143383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43383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43383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43383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43383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43383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43383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43383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43383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x-none" dirty="0">
                <a:solidFill>
                  <a:schemeClr val="bg1"/>
                </a:solidFill>
              </a:rPr>
              <a:t>Michael Allport, </a:t>
            </a:r>
            <a:r>
              <a:rPr lang="en-GB" altLang="en-US" dirty="0">
                <a:solidFill>
                  <a:schemeClr val="bg1"/>
                </a:solidFill>
              </a:rPr>
              <a:t>Dr </a:t>
            </a:r>
            <a:r>
              <a:rPr lang="en-US" altLang="x-none" dirty="0">
                <a:solidFill>
                  <a:schemeClr val="bg1"/>
                </a:solidFill>
              </a:rPr>
              <a:t>Michael Fairbank (Supervisor)</a:t>
            </a:r>
            <a:endParaRPr lang="en-US" altLang="x-none" dirty="0">
              <a:solidFill>
                <a:schemeClr val="bg1"/>
              </a:solidFill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304426" y="2593544"/>
            <a:ext cx="4061614" cy="40630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en-US" altLang="x-none" sz="1400" b="1" dirty="0"/>
              <a:t>Tailored engine consisting of</a:t>
            </a:r>
            <a:r>
              <a:rPr lang="en-US" altLang="x-none" sz="1400" dirty="0"/>
              <a:t>: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Low Level OpenGL Rendering pipeline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Font rendering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GLSL Shader programs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Input event subsystem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Texture caching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Logging subsystem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Window context creation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Orthographic &amp; Perspective camera projection with ability to extend to custom projections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Developed in C++</a:t>
            </a:r>
            <a:endParaRPr lang="en-US" altLang="x-none" sz="1400" dirty="0"/>
          </a:p>
        </p:txBody>
      </p:sp>
      <p:sp>
        <p:nvSpPr>
          <p:cNvPr id="2059" name="TextBox 11"/>
          <p:cNvSpPr txBox="1">
            <a:spLocks noChangeArrowheads="1"/>
          </p:cNvSpPr>
          <p:nvPr/>
        </p:nvSpPr>
        <p:spPr bwMode="auto">
          <a:xfrm>
            <a:off x="3744595" y="234315"/>
            <a:ext cx="6877050" cy="983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dirty="0"/>
              <a:t>2.5D Tile based game with Procedurally Generated Content and engine</a:t>
            </a:r>
            <a:endParaRPr dirty="0"/>
          </a:p>
        </p:txBody>
      </p:sp>
      <p:sp>
        <p:nvSpPr>
          <p:cNvPr id="18" name="Rectangle 7"/>
          <p:cNvSpPr>
            <a:spLocks noChangeArrowheads="1"/>
          </p:cNvSpPr>
          <p:nvPr/>
        </p:nvSpPr>
        <p:spPr bwMode="auto">
          <a:xfrm>
            <a:off x="5438775" y="6590030"/>
            <a:ext cx="4464685" cy="390017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en-US" altLang="x-none" sz="1400" b="1" dirty="0"/>
              <a:t>Procedurally generated world content using:</a:t>
            </a:r>
            <a:endParaRPr lang="en-US" altLang="x-none" sz="1400" b="1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i="1" dirty="0"/>
              <a:t>Terrain</a:t>
            </a:r>
            <a:endParaRPr lang="en-US" altLang="x-none" sz="1400" i="1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dirty="0"/>
              <a:t> - Diamond Square noise algorithm to generate 2d heightmaps associated to terrain types</a:t>
            </a: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dirty="0"/>
              <a:t> - Many adjustable parameters for noise manipulation</a:t>
            </a: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i="1" dirty="0"/>
              <a:t>Vegetation</a:t>
            </a:r>
            <a:endParaRPr lang="en-US" altLang="x-none" sz="1400" i="1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dirty="0"/>
              <a:t> - Poisson disc placement with Perlin Noise to guide density of trees and shrubs</a:t>
            </a: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x-none" sz="1400" dirty="0"/>
              <a:t> All generation is seeded to provide reproducible results to the user</a:t>
            </a:r>
            <a:endParaRPr lang="en-US" altLang="x-none" sz="1400" dirty="0"/>
          </a:p>
        </p:txBody>
      </p:sp>
      <p:sp>
        <p:nvSpPr>
          <p:cNvPr id="19" name="Rectangle 7"/>
          <p:cNvSpPr>
            <a:spLocks noChangeArrowheads="1"/>
          </p:cNvSpPr>
          <p:nvPr/>
        </p:nvSpPr>
        <p:spPr bwMode="auto">
          <a:xfrm>
            <a:off x="10923270" y="2593340"/>
            <a:ext cx="3921125" cy="4064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lnSpc>
                <a:spcPct val="150000"/>
              </a:lnSpc>
            </a:pPr>
            <a:r>
              <a:rPr lang="en-US" altLang="x-none" sz="1400" b="1" dirty="0"/>
              <a:t>Game features</a:t>
            </a:r>
            <a:r>
              <a:rPr lang="en-US" altLang="x-none" sz="1400" dirty="0"/>
              <a:t>: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3D perspective floor projection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GB" altLang="en-US" sz="1400" dirty="0"/>
              <a:t>2D sprite objects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Ray plane intersection to attain mouse to world coordinates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Object ID encoding to attain object under mouse from exact texture shape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US" altLang="x-none" sz="1400" dirty="0"/>
              <a:t>Highlighted objects for user awareness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r>
              <a:rPr lang="en-GB" altLang="en-US" sz="1400" dirty="0"/>
              <a:t>Procedurally generated world and vegetation</a:t>
            </a: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endParaRPr lang="en-US" altLang="x-none" sz="1400" dirty="0"/>
          </a:p>
          <a:p>
            <a:pPr marL="285750" indent="-285750" algn="just" eaLnBrk="1" hangingPunct="1">
              <a:lnSpc>
                <a:spcPct val="150000"/>
              </a:lnSpc>
              <a:buFontTx/>
              <a:buChar char="-"/>
            </a:pPr>
            <a:endParaRPr lang="en-US" altLang="x-none" sz="1400" dirty="0"/>
          </a:p>
          <a:p>
            <a:pPr algn="just" eaLnBrk="1" hangingPunct="1">
              <a:lnSpc>
                <a:spcPct val="150000"/>
              </a:lnSpc>
            </a:pPr>
            <a:endParaRPr lang="en-US" altLang="x-none" sz="1400" dirty="0"/>
          </a:p>
        </p:txBody>
      </p:sp>
      <p:pic>
        <p:nvPicPr>
          <p:cNvPr id="8" name="2021-03-15 20-04-28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3020" y="2593975"/>
            <a:ext cx="5163820" cy="3408045"/>
          </a:xfrm>
          <a:prstGeom prst="rect">
            <a:avLst/>
          </a:prstGeom>
        </p:spPr>
      </p:pic>
      <p:pic>
        <p:nvPicPr>
          <p:cNvPr id="9" name="2021-03-15 20-07-55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81102" y="7075335"/>
            <a:ext cx="4763077" cy="3096000"/>
          </a:xfrm>
          <a:prstGeom prst="rect">
            <a:avLst/>
          </a:prstGeom>
        </p:spPr>
      </p:pic>
      <p:pic>
        <p:nvPicPr>
          <p:cNvPr id="10" name="2021-03-15 20-09-06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4165" y="7075170"/>
            <a:ext cx="4839335" cy="3145790"/>
          </a:xfrm>
          <a:prstGeom prst="rect">
            <a:avLst/>
          </a:prstGeom>
        </p:spPr>
      </p:pic>
      <p:sp>
        <p:nvSpPr>
          <p:cNvPr id="11" name="AutoShape 2" descr="C++ - Wikipedia"/>
          <p:cNvSpPr>
            <a:spLocks noChangeAspect="1" noChangeArrowheads="1"/>
          </p:cNvSpPr>
          <p:nvPr/>
        </p:nvSpPr>
        <p:spPr bwMode="auto">
          <a:xfrm>
            <a:off x="7408863" y="51943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sp>
        <p:nvSpPr>
          <p:cNvPr id="13" name="AutoShape 6" descr="C++ - Wikipedia"/>
          <p:cNvSpPr>
            <a:spLocks noChangeAspect="1" noChangeArrowheads="1"/>
          </p:cNvSpPr>
          <p:nvPr/>
        </p:nvSpPr>
        <p:spPr bwMode="auto">
          <a:xfrm>
            <a:off x="7561263" y="53467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6751" y="1597735"/>
            <a:ext cx="690287" cy="776009"/>
          </a:xfrm>
          <a:prstGeom prst="rect">
            <a:avLst/>
          </a:prstGeom>
        </p:spPr>
      </p:pic>
      <p:pic>
        <p:nvPicPr>
          <p:cNvPr id="1034" name="Picture 10" descr="a.fsdn.com/con/app/proj/ogl-math/screenshots/lo...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430" y="1616408"/>
            <a:ext cx="939800" cy="70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OpenG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5422" y="1650373"/>
            <a:ext cx="17145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s 1"/>
          <p:cNvSpPr/>
          <p:nvPr/>
        </p:nvSpPr>
        <p:spPr>
          <a:xfrm>
            <a:off x="10009505" y="7003415"/>
            <a:ext cx="4968240" cy="360045"/>
          </a:xfrm>
          <a:prstGeom prst="rect">
            <a:avLst/>
          </a:prstGeom>
          <a:solidFill>
            <a:srgbClr val="04638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28594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GB" altLang="en-US" sz="5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s 2"/>
          <p:cNvSpPr/>
          <p:nvPr/>
        </p:nvSpPr>
        <p:spPr>
          <a:xfrm>
            <a:off x="9903460" y="9883140"/>
            <a:ext cx="4968240" cy="360045"/>
          </a:xfrm>
          <a:prstGeom prst="rect">
            <a:avLst/>
          </a:prstGeom>
          <a:solidFill>
            <a:srgbClr val="04638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28594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GB" altLang="en-US" sz="5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s 3"/>
          <p:cNvSpPr/>
          <p:nvPr/>
        </p:nvSpPr>
        <p:spPr>
          <a:xfrm>
            <a:off x="240030" y="7003415"/>
            <a:ext cx="4968240" cy="360045"/>
          </a:xfrm>
          <a:prstGeom prst="rect">
            <a:avLst/>
          </a:prstGeom>
          <a:solidFill>
            <a:srgbClr val="04638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28594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GB" altLang="en-US" sz="5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288290" y="9883140"/>
            <a:ext cx="4968240" cy="360045"/>
          </a:xfrm>
          <a:prstGeom prst="rect">
            <a:avLst/>
          </a:prstGeom>
          <a:solidFill>
            <a:srgbClr val="04638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285940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GB" altLang="en-US" sz="5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096510" y="6002020"/>
            <a:ext cx="51974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 sz="1400" i="1"/>
              <a:t>Gameplay</a:t>
            </a:r>
            <a:endParaRPr lang="en-GB" altLang="en-US" sz="1400" i="1"/>
          </a:p>
        </p:txBody>
      </p:sp>
      <p:sp>
        <p:nvSpPr>
          <p:cNvPr id="7" name="Text Box 6"/>
          <p:cNvSpPr txBox="1"/>
          <p:nvPr/>
        </p:nvSpPr>
        <p:spPr>
          <a:xfrm>
            <a:off x="288290" y="9883140"/>
            <a:ext cx="51974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 sz="1400" i="1"/>
              <a:t>World generation</a:t>
            </a:r>
            <a:endParaRPr lang="en-GB" altLang="en-US" sz="1400" i="1"/>
          </a:p>
        </p:txBody>
      </p:sp>
      <p:sp>
        <p:nvSpPr>
          <p:cNvPr id="12" name="Text Box 11"/>
          <p:cNvSpPr txBox="1"/>
          <p:nvPr/>
        </p:nvSpPr>
        <p:spPr>
          <a:xfrm>
            <a:off x="10081260" y="9914255"/>
            <a:ext cx="47898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altLang="en-US" sz="1400" i="1"/>
              <a:t>Vegetation/Tree placement</a:t>
            </a:r>
            <a:endParaRPr lang="en-GB" altLang="en-US" sz="1400" i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5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5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285940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5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285940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GB" sz="5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CE301 Poster Template</Template>
  <TotalTime>0</TotalTime>
  <Words>1067</Words>
  <Application>WPS Presentation</Application>
  <PresentationFormat>Custom</PresentationFormat>
  <Paragraphs>42</Paragraphs>
  <Slides>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SimSun</vt:lpstr>
      <vt:lpstr>Wingdings</vt:lpstr>
      <vt:lpstr>Microsoft YaHei</vt:lpstr>
      <vt:lpstr>Arial Unicode MS</vt:lpstr>
      <vt:lpstr>Calibri</vt:lpstr>
      <vt:lpstr>Default Design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Vickers, Anthony J</dc:creator>
  <cp:lastModifiedBy>Family</cp:lastModifiedBy>
  <cp:revision>17</cp:revision>
  <dcterms:created xsi:type="dcterms:W3CDTF">2017-01-16T10:10:00Z</dcterms:created>
  <dcterms:modified xsi:type="dcterms:W3CDTF">2021-03-16T23:27:29Z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2057-11.2.0.10017</vt:lpwstr>
  </property>
</Properties>
</file>

<file path=docProps/thumbnail.jpeg>
</file>